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4/10/2020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Nonverbal Communication</a:t>
            </a:r>
            <a:endParaRPr lang="en-US" dirty="0"/>
          </a:p>
        </p:txBody>
      </p:sp>
      <p:sp>
        <p:nvSpPr>
          <p:cNvPr id="3" name="Subtitle 2"/>
          <p:cNvSpPr>
            <a:spLocks noGrp="1"/>
          </p:cNvSpPr>
          <p:nvPr>
            <p:ph type="subTitle" idx="1"/>
          </p:nvPr>
        </p:nvSpPr>
        <p:spPr/>
        <p:txBody>
          <a:bodyPr>
            <a:normAutofit lnSpcReduction="10000"/>
          </a:bodyPr>
          <a:lstStyle/>
          <a:p>
            <a:r>
              <a:rPr lang="en-US" dirty="0"/>
              <a:t>By Dr. Nadeem Khan</a:t>
            </a:r>
          </a:p>
          <a:p>
            <a:r>
              <a:rPr lang="en-US" dirty="0"/>
              <a:t>Lecturer IER, University of Peshawar</a:t>
            </a:r>
          </a:p>
          <a:p>
            <a:r>
              <a:rPr lang="en-US" smtClean="0"/>
              <a:t>Semester: 2nd</a:t>
            </a:r>
            <a:endParaRPr lang="en-US" dirty="0"/>
          </a:p>
          <a:p>
            <a:r>
              <a:rPr lang="en-US" dirty="0"/>
              <a:t>Subject: Communication Skills </a:t>
            </a:r>
          </a:p>
        </p:txBody>
      </p:sp>
    </p:spTree>
    <p:extLst>
      <p:ext uri="{BB962C8B-B14F-4D97-AF65-F5344CB8AC3E}">
        <p14:creationId xmlns:p14="http://schemas.microsoft.com/office/powerpoint/2010/main" val="145062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On </a:t>
            </a:r>
            <a:r>
              <a:rPr lang="en-US" dirty="0"/>
              <a:t>the other hand ,touching in a crowded Japanese train or being pushed at the Tsimshatui mass transit railway in which passengers are squeezed together may be offensive to many North Americans </a:t>
            </a:r>
          </a:p>
        </p:txBody>
      </p:sp>
    </p:spTree>
    <p:extLst>
      <p:ext uri="{BB962C8B-B14F-4D97-AF65-F5344CB8AC3E}">
        <p14:creationId xmlns:p14="http://schemas.microsoft.com/office/powerpoint/2010/main" val="4049106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a:t>Voice and </a:t>
            </a:r>
            <a:r>
              <a:rPr lang="en-US" b="1" dirty="0" smtClean="0"/>
              <a:t>Sounds:</a:t>
            </a:r>
          </a:p>
          <a:p>
            <a:r>
              <a:rPr lang="en-US" dirty="0" smtClean="0"/>
              <a:t>Your </a:t>
            </a:r>
            <a:r>
              <a:rPr lang="en-US" dirty="0"/>
              <a:t>voice quality and extra sounds you make while speaking are also a part of nonverbal communication called paralanguage. Paralanguage include voice ,volume, rate, articulation, pitch and other sounds you may make; such as, throat cleaning and sighing</a:t>
            </a:r>
          </a:p>
          <a:p>
            <a:r>
              <a:rPr lang="en-US" dirty="0" smtClean="0"/>
              <a:t>A </a:t>
            </a:r>
            <a:r>
              <a:rPr lang="en-US" dirty="0"/>
              <a:t>loud voice often communicates urgency while a soft one is sometimes calming</a:t>
            </a:r>
          </a:p>
          <a:p>
            <a:r>
              <a:rPr lang="en-US" dirty="0" smtClean="0"/>
              <a:t>Speaking </a:t>
            </a:r>
            <a:r>
              <a:rPr lang="en-US" dirty="0"/>
              <a:t>fast may suggest nervousness or haste. A lazy articulation, slurring sounds or skipping over syllables or words may reduce credibility</a:t>
            </a:r>
          </a:p>
          <a:p>
            <a:endParaRPr lang="en-US" dirty="0" smtClean="0"/>
          </a:p>
          <a:p>
            <a:endParaRPr lang="en-US" b="1" dirty="0"/>
          </a:p>
        </p:txBody>
      </p:sp>
    </p:spTree>
    <p:extLst>
      <p:ext uri="{BB962C8B-B14F-4D97-AF65-F5344CB8AC3E}">
        <p14:creationId xmlns:p14="http://schemas.microsoft.com/office/powerpoint/2010/main" val="542094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a:t>
            </a:r>
            <a:r>
              <a:rPr lang="en-US" dirty="0"/>
              <a:t>lack of pitch variation becomes monotone, while too much variation can sound artificial or too much dramatic</a:t>
            </a:r>
          </a:p>
          <a:p>
            <a:r>
              <a:rPr lang="en-US" dirty="0" smtClean="0"/>
              <a:t>Throat </a:t>
            </a:r>
            <a:r>
              <a:rPr lang="en-US" dirty="0"/>
              <a:t>clearing can distract from spoken words</a:t>
            </a:r>
          </a:p>
          <a:p>
            <a:r>
              <a:rPr lang="en-US" dirty="0" smtClean="0"/>
              <a:t>Emphasising </a:t>
            </a:r>
            <a:r>
              <a:rPr lang="en-US" dirty="0"/>
              <a:t>certain words in a sentence can purposely indicate your feeling about what is important</a:t>
            </a:r>
          </a:p>
          <a:p>
            <a:endParaRPr lang="en-US" dirty="0"/>
          </a:p>
        </p:txBody>
      </p:sp>
    </p:spTree>
    <p:extLst>
      <p:ext uri="{BB962C8B-B14F-4D97-AF65-F5344CB8AC3E}">
        <p14:creationId xmlns:p14="http://schemas.microsoft.com/office/powerpoint/2010/main" val="25706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t>How Silence, Time and Space Communicate:</a:t>
            </a:r>
          </a:p>
          <a:p>
            <a:r>
              <a:rPr lang="en-US" b="1" dirty="0" smtClean="0"/>
              <a:t>Silence</a:t>
            </a:r>
            <a:endParaRPr lang="en-US" b="1" dirty="0"/>
          </a:p>
          <a:p>
            <a:pPr marL="0" indent="0">
              <a:buNone/>
            </a:pPr>
            <a:r>
              <a:rPr lang="en-US" dirty="0" smtClean="0"/>
              <a:t>Consider </a:t>
            </a:r>
            <a:r>
              <a:rPr lang="en-US" dirty="0"/>
              <a:t>how you feel when you make an oral request that is met with silence or think about the confusion you feel when your written message generates no response. You may think that the answer is negative when it takes several weeks. The person may be busy and has not been able to answer you. You may also consider that the person is not answering because he/she is considering your request unworthy to answer</a:t>
            </a:r>
          </a:p>
          <a:p>
            <a:endParaRPr lang="en-US" dirty="0" smtClean="0"/>
          </a:p>
        </p:txBody>
      </p:sp>
    </p:spTree>
    <p:extLst>
      <p:ext uri="{BB962C8B-B14F-4D97-AF65-F5344CB8AC3E}">
        <p14:creationId xmlns:p14="http://schemas.microsoft.com/office/powerpoint/2010/main" val="2760733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2400" b="1" dirty="0" smtClean="0"/>
              <a:t>Time:</a:t>
            </a:r>
            <a:endParaRPr lang="en-US" sz="2400" b="1" dirty="0"/>
          </a:p>
          <a:p>
            <a:r>
              <a:rPr lang="en-US" sz="2400" dirty="0" smtClean="0"/>
              <a:t>Waiting </a:t>
            </a:r>
            <a:r>
              <a:rPr lang="en-US" sz="2400" dirty="0"/>
              <a:t>when an important request is ignored causes problems and attitude changes. How do you feel when you are kept waiting two hours after the scheduled time for an interview?</a:t>
            </a:r>
          </a:p>
          <a:p>
            <a:r>
              <a:rPr lang="en-US" sz="2400" dirty="0" smtClean="0"/>
              <a:t>In </a:t>
            </a:r>
            <a:r>
              <a:rPr lang="en-US" sz="2400" dirty="0"/>
              <a:t>US culture ,being on time for appointments, for work each day ,and for deadlines communicates favourable nonverbal messages</a:t>
            </a:r>
          </a:p>
          <a:p>
            <a:r>
              <a:rPr lang="en-US" sz="2400" dirty="0" smtClean="0"/>
              <a:t>Concepts </a:t>
            </a:r>
            <a:r>
              <a:rPr lang="en-US" sz="2400" dirty="0"/>
              <a:t>of time, however, </a:t>
            </a:r>
            <a:r>
              <a:rPr lang="en-US" sz="2400" dirty="0" smtClean="0"/>
              <a:t>vary </a:t>
            </a:r>
            <a:r>
              <a:rPr lang="en-US" sz="2400" dirty="0"/>
              <a:t>across cultures and even in the US. Americans and Germans for example are quite </a:t>
            </a:r>
            <a:r>
              <a:rPr lang="en-US" sz="2400" dirty="0" smtClean="0"/>
              <a:t>punctual</a:t>
            </a:r>
            <a:endParaRPr lang="en-US" sz="2400" dirty="0"/>
          </a:p>
        </p:txBody>
      </p:sp>
    </p:spTree>
    <p:extLst>
      <p:ext uri="{BB962C8B-B14F-4D97-AF65-F5344CB8AC3E}">
        <p14:creationId xmlns:p14="http://schemas.microsoft.com/office/powerpoint/2010/main" val="563554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Middle Eastern business people think little of arriving after agreed upon time, not out of discourtesy but rather a feeling that the task will be accomplished regardless of time</a:t>
            </a:r>
          </a:p>
          <a:p>
            <a:r>
              <a:rPr lang="en-US" dirty="0" smtClean="0"/>
              <a:t>If </a:t>
            </a:r>
            <a:r>
              <a:rPr lang="en-US" dirty="0"/>
              <a:t>you arrived on time for a meeting in Portugal, your host might wonder why you come so early</a:t>
            </a:r>
          </a:p>
          <a:p>
            <a:endParaRPr lang="en-US" dirty="0"/>
          </a:p>
        </p:txBody>
      </p:sp>
    </p:spTree>
    <p:extLst>
      <p:ext uri="{BB962C8B-B14F-4D97-AF65-F5344CB8AC3E}">
        <p14:creationId xmlns:p14="http://schemas.microsoft.com/office/powerpoint/2010/main" val="13367012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t>Space:</a:t>
            </a:r>
          </a:p>
          <a:p>
            <a:r>
              <a:rPr lang="en-US" dirty="0" smtClean="0"/>
              <a:t>If </a:t>
            </a:r>
            <a:r>
              <a:rPr lang="en-US" dirty="0"/>
              <a:t>you step into an empty elevator, where do you stand? If the elevator then fills up with people, where do you move? The need for personal space decreases as the number of people increases</a:t>
            </a:r>
          </a:p>
          <a:p>
            <a:r>
              <a:rPr lang="en-US" dirty="0" smtClean="0"/>
              <a:t>In </a:t>
            </a:r>
            <a:r>
              <a:rPr lang="en-US" dirty="0"/>
              <a:t>the United States, the need for personal space in a two-person conversation is about 18 inches. The need for space is less in many middle eastern countries and more in most Scandinavian Countries</a:t>
            </a:r>
          </a:p>
          <a:p>
            <a:pPr marL="0" indent="0">
              <a:buNone/>
            </a:pPr>
            <a:endParaRPr lang="en-US" dirty="0"/>
          </a:p>
        </p:txBody>
      </p:sp>
    </p:spTree>
    <p:extLst>
      <p:ext uri="{BB962C8B-B14F-4D97-AF65-F5344CB8AC3E}">
        <p14:creationId xmlns:p14="http://schemas.microsoft.com/office/powerpoint/2010/main" val="1887584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Nonverbal Communication</a:t>
            </a:r>
            <a:endParaRPr lang="en-US" dirty="0"/>
          </a:p>
        </p:txBody>
      </p:sp>
      <p:sp>
        <p:nvSpPr>
          <p:cNvPr id="3" name="Content Placeholder 2"/>
          <p:cNvSpPr>
            <a:spLocks noGrp="1"/>
          </p:cNvSpPr>
          <p:nvPr>
            <p:ph idx="1"/>
          </p:nvPr>
        </p:nvSpPr>
        <p:spPr/>
        <p:txBody>
          <a:bodyPr>
            <a:normAutofit/>
          </a:bodyPr>
          <a:lstStyle/>
          <a:p>
            <a:r>
              <a:rPr lang="en-US" dirty="0"/>
              <a:t>Nonverbal communication is the transmission of messages or signals through a nonverbal platform such as eye contact, facial expressions, gestures, posture, and the distance between two individuals</a:t>
            </a:r>
          </a:p>
          <a:p>
            <a:r>
              <a:rPr lang="en-US" dirty="0"/>
              <a:t>Nonverbal Communication includes: </a:t>
            </a:r>
            <a:endParaRPr lang="en-US" dirty="0" smtClean="0"/>
          </a:p>
          <a:p>
            <a:pPr marL="0" indent="0">
              <a:buNone/>
            </a:pPr>
            <a:r>
              <a:rPr lang="en-US" dirty="0"/>
              <a:t> </a:t>
            </a:r>
            <a:r>
              <a:rPr lang="en-US" dirty="0" smtClean="0"/>
              <a:t>   Appearance</a:t>
            </a:r>
            <a:r>
              <a:rPr lang="en-US" dirty="0"/>
              <a:t>, Body Language, Silence, Time and </a:t>
            </a:r>
            <a:r>
              <a:rPr lang="en-US" dirty="0" smtClean="0"/>
              <a:t>Space</a:t>
            </a:r>
            <a:endParaRPr lang="en-US" dirty="0"/>
          </a:p>
          <a:p>
            <a:r>
              <a:rPr lang="en-US" dirty="0" smtClean="0"/>
              <a:t>Numerous </a:t>
            </a:r>
            <a:r>
              <a:rPr lang="en-US" dirty="0"/>
              <a:t>articles and books have been written on the importance of nonverbal messages. Some studies suggest that from 60 to 90 percent of a message effect comes from nonverbal cues</a:t>
            </a:r>
          </a:p>
          <a:p>
            <a:endParaRPr lang="en-US" dirty="0"/>
          </a:p>
        </p:txBody>
      </p:sp>
    </p:spTree>
    <p:extLst>
      <p:ext uri="{BB962C8B-B14F-4D97-AF65-F5344CB8AC3E}">
        <p14:creationId xmlns:p14="http://schemas.microsoft.com/office/powerpoint/2010/main" val="1691325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sz="3500" b="1" dirty="0"/>
              <a:t>How Appearance </a:t>
            </a:r>
            <a:r>
              <a:rPr lang="en-US" sz="3500" b="1" dirty="0" smtClean="0"/>
              <a:t>Communicates:</a:t>
            </a:r>
          </a:p>
          <a:p>
            <a:r>
              <a:rPr lang="en-US" sz="3500" dirty="0" smtClean="0"/>
              <a:t>Appearance </a:t>
            </a:r>
            <a:r>
              <a:rPr lang="en-US" sz="3500" dirty="0"/>
              <a:t>conveys nonverbal impressions that effect receivers’ attitudes towards the verbal message even before they read or hear them</a:t>
            </a:r>
          </a:p>
          <a:p>
            <a:r>
              <a:rPr lang="en-US" sz="3500" dirty="0" smtClean="0"/>
              <a:t>The </a:t>
            </a:r>
            <a:r>
              <a:rPr lang="en-US" sz="3500" dirty="0"/>
              <a:t>format, neatness and language of a written message sends a nonverbal message to the reader</a:t>
            </a:r>
          </a:p>
          <a:p>
            <a:r>
              <a:rPr lang="en-US" sz="3500" dirty="0" smtClean="0"/>
              <a:t>An </a:t>
            </a:r>
            <a:r>
              <a:rPr lang="en-US" sz="3500" dirty="0"/>
              <a:t>envelope’s </a:t>
            </a:r>
            <a:r>
              <a:rPr lang="en-US" sz="3500" dirty="0" smtClean="0"/>
              <a:t>appearance-size , colour , weight , postage-may </a:t>
            </a:r>
            <a:r>
              <a:rPr lang="en-US" sz="3500" dirty="0"/>
              <a:t>impress the receiver as important, routine</a:t>
            </a:r>
          </a:p>
          <a:p>
            <a:r>
              <a:rPr lang="en-US" sz="3500" dirty="0" smtClean="0"/>
              <a:t>Express </a:t>
            </a:r>
            <a:r>
              <a:rPr lang="en-US" sz="3500" dirty="0"/>
              <a:t>Mail and Private Courier Mail also have distinctive envelopes that signal urgency and importance. Next the letter ,report, or title page communicates nonverbally before its contents are read by the kind of paper used, its length, format and neatness</a:t>
            </a:r>
          </a:p>
          <a:p>
            <a:endParaRPr lang="en-US" dirty="0"/>
          </a:p>
        </p:txBody>
      </p:sp>
    </p:spTree>
    <p:extLst>
      <p:ext uri="{BB962C8B-B14F-4D97-AF65-F5344CB8AC3E}">
        <p14:creationId xmlns:p14="http://schemas.microsoft.com/office/powerpoint/2010/main" val="1062821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Finally</a:t>
            </a:r>
            <a:r>
              <a:rPr lang="en-US" dirty="0"/>
              <a:t>, the language itself, aside from its content, communicates something about the sender. Is it carefully worded and generally correct in mechanics; such as, spelling, grammar and punctuation?</a:t>
            </a:r>
          </a:p>
          <a:p>
            <a:r>
              <a:rPr lang="en-US" dirty="0" smtClean="0"/>
              <a:t>Whether </a:t>
            </a:r>
            <a:r>
              <a:rPr lang="en-US" dirty="0"/>
              <a:t>you are speaking to one person face to face or to a group in a meeting, personal appearance and the appearance of your surroundings convey nonverbal stimuli that affect attitudes towards your spoken words</a:t>
            </a:r>
          </a:p>
          <a:p>
            <a:endParaRPr lang="en-US" dirty="0"/>
          </a:p>
        </p:txBody>
      </p:sp>
    </p:spTree>
    <p:extLst>
      <p:ext uri="{BB962C8B-B14F-4D97-AF65-F5344CB8AC3E}">
        <p14:creationId xmlns:p14="http://schemas.microsoft.com/office/powerpoint/2010/main" val="164837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Clothing</a:t>
            </a:r>
            <a:r>
              <a:rPr lang="en-US" dirty="0"/>
              <a:t>, hairstyles, neatness, jewelry, cosmetics, perfumes, posture, stature are part of personal appearance. They convey impressions regarding </a:t>
            </a:r>
            <a:r>
              <a:rPr lang="en-US" dirty="0" smtClean="0"/>
              <a:t>occupation , age , nationality , social </a:t>
            </a:r>
            <a:r>
              <a:rPr lang="en-US" dirty="0"/>
              <a:t>and economic  level, job status, and good or poor judgment, depending upon circumstances</a:t>
            </a:r>
          </a:p>
          <a:p>
            <a:r>
              <a:rPr lang="en-US" dirty="0" smtClean="0"/>
              <a:t>Aspects </a:t>
            </a:r>
            <a:r>
              <a:rPr lang="en-US" dirty="0"/>
              <a:t>of surroundings include room size, location, furnishing, machines, architecture, wall decorations, floor (carpeted or bare?), lighting, windows, view, and other related features wherever people communicate orally. Surroundings will vary according to status and according to country and culture</a:t>
            </a:r>
          </a:p>
        </p:txBody>
      </p:sp>
    </p:spTree>
    <p:extLst>
      <p:ext uri="{BB962C8B-B14F-4D97-AF65-F5344CB8AC3E}">
        <p14:creationId xmlns:p14="http://schemas.microsoft.com/office/powerpoint/2010/main" val="185725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a:t>How Body </a:t>
            </a:r>
            <a:r>
              <a:rPr lang="en-US" b="1" dirty="0" smtClean="0"/>
              <a:t>Language Communicates:</a:t>
            </a:r>
          </a:p>
          <a:p>
            <a:r>
              <a:rPr lang="en-US" dirty="0" smtClean="0"/>
              <a:t>Included </a:t>
            </a:r>
            <a:r>
              <a:rPr lang="en-US" dirty="0"/>
              <a:t>under body language are facial expressions, gestures, posture and movement, smell and touch, voice and sounds </a:t>
            </a:r>
          </a:p>
          <a:p>
            <a:r>
              <a:rPr lang="en-US" dirty="0" smtClean="0"/>
              <a:t>(</a:t>
            </a:r>
            <a:r>
              <a:rPr lang="en-US" dirty="0"/>
              <a:t>Facial Expressions)The eyes and faces are especially helpful of communicating nonverbally. They can reveal hidden emotions, including anger, confusion, enthusiasm, fear, joy, surprise, uncertainty and others. They can also contradict verbal </a:t>
            </a:r>
            <a:r>
              <a:rPr lang="en-US" dirty="0" smtClean="0"/>
              <a:t>statements</a:t>
            </a:r>
            <a:endParaRPr lang="en-US" dirty="0"/>
          </a:p>
          <a:p>
            <a:endParaRPr lang="en-US" dirty="0"/>
          </a:p>
        </p:txBody>
      </p:sp>
    </p:spTree>
    <p:extLst>
      <p:ext uri="{BB962C8B-B14F-4D97-AF65-F5344CB8AC3E}">
        <p14:creationId xmlns:p14="http://schemas.microsoft.com/office/powerpoint/2010/main" val="2710139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t>Gestures</a:t>
            </a:r>
            <a:r>
              <a:rPr lang="en-US" b="1" dirty="0"/>
              <a:t>, Postures and Body </a:t>
            </a:r>
            <a:r>
              <a:rPr lang="en-US" b="1" dirty="0" smtClean="0"/>
              <a:t>Movements:</a:t>
            </a:r>
          </a:p>
          <a:p>
            <a:r>
              <a:rPr lang="en-US" dirty="0" smtClean="0"/>
              <a:t>Gestures </a:t>
            </a:r>
            <a:r>
              <a:rPr lang="en-US" dirty="0"/>
              <a:t>and movements are culture specific. The meaning of gesture in the United States may be completely different in Europe or </a:t>
            </a:r>
            <a:r>
              <a:rPr lang="en-US" dirty="0" smtClean="0"/>
              <a:t>Asia</a:t>
            </a:r>
          </a:p>
          <a:p>
            <a:r>
              <a:rPr lang="en-US" dirty="0" smtClean="0"/>
              <a:t>In </a:t>
            </a:r>
            <a:r>
              <a:rPr lang="en-US" dirty="0"/>
              <a:t>the United States, a clenched fist pounding on the table can indicate either anger or emphasis. Such a display in Asia would be </a:t>
            </a:r>
            <a:r>
              <a:rPr lang="en-US" dirty="0" smtClean="0"/>
              <a:t>unacceptable</a:t>
            </a:r>
          </a:p>
          <a:p>
            <a:r>
              <a:rPr lang="en-US" dirty="0" smtClean="0"/>
              <a:t>Continual </a:t>
            </a:r>
            <a:r>
              <a:rPr lang="en-US" dirty="0"/>
              <a:t>gestures and movement; such as, pacing back and forth may signal nervousness and may be distracting to listeners. Handshakes reveal attitudes</a:t>
            </a:r>
          </a:p>
          <a:p>
            <a:pPr marL="0" indent="0">
              <a:buNone/>
            </a:pPr>
            <a:endParaRPr lang="en-US" dirty="0"/>
          </a:p>
        </p:txBody>
      </p:sp>
    </p:spTree>
    <p:extLst>
      <p:ext uri="{BB962C8B-B14F-4D97-AF65-F5344CB8AC3E}">
        <p14:creationId xmlns:p14="http://schemas.microsoft.com/office/powerpoint/2010/main" val="1998188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Legs </a:t>
            </a:r>
            <a:r>
              <a:rPr lang="en-US" dirty="0"/>
              <a:t>too communicate nonverbal messages. Consider for example a man sitting with his legs stretched out on top of his desk during an interview; a person shifting one leg to the other in rhythmic motion; a woman pacing back and forth while speaking</a:t>
            </a:r>
          </a:p>
          <a:p>
            <a:r>
              <a:rPr lang="en-US" dirty="0" smtClean="0"/>
              <a:t>Posture </a:t>
            </a:r>
            <a:r>
              <a:rPr lang="en-US" dirty="0"/>
              <a:t>and movement can convey self-confidence, status or interest. A confident executive may have a relaxed posture, and yet may stand more erect than a timid subordinate. An interested listener may lean forward towards the speaker; one who bored may lean away or glance at the clock</a:t>
            </a:r>
          </a:p>
          <a:p>
            <a:endParaRPr lang="en-US" dirty="0"/>
          </a:p>
        </p:txBody>
      </p:sp>
    </p:spTree>
    <p:extLst>
      <p:ext uri="{BB962C8B-B14F-4D97-AF65-F5344CB8AC3E}">
        <p14:creationId xmlns:p14="http://schemas.microsoft.com/office/powerpoint/2010/main" val="2955116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t>Smell </a:t>
            </a:r>
            <a:r>
              <a:rPr lang="en-US" b="1" dirty="0"/>
              <a:t>and </a:t>
            </a:r>
            <a:r>
              <a:rPr lang="en-US" b="1" dirty="0" smtClean="0"/>
              <a:t>Touch:</a:t>
            </a:r>
          </a:p>
          <a:p>
            <a:r>
              <a:rPr lang="en-US" dirty="0" smtClean="0"/>
              <a:t>Various </a:t>
            </a:r>
            <a:r>
              <a:rPr lang="en-US" dirty="0"/>
              <a:t>odors and fragrances sometimes convey the emotions of sender and sometimes affect the reactions of the receiver, especially if the receiver is sensitive to scents</a:t>
            </a:r>
          </a:p>
          <a:p>
            <a:r>
              <a:rPr lang="en-US" dirty="0" smtClean="0"/>
              <a:t>Also </a:t>
            </a:r>
            <a:r>
              <a:rPr lang="en-US" dirty="0"/>
              <a:t>,touching can communicate friendship, love ,approval, hatred, anger or other feelings</a:t>
            </a:r>
          </a:p>
          <a:p>
            <a:r>
              <a:rPr lang="en-US" dirty="0" smtClean="0"/>
              <a:t>A </a:t>
            </a:r>
            <a:r>
              <a:rPr lang="en-US" dirty="0"/>
              <a:t>kiss on the cheek ,pat on the shoulder, or slap on the back is prompted by various emotions</a:t>
            </a:r>
          </a:p>
          <a:p>
            <a:endParaRPr lang="en-US" dirty="0"/>
          </a:p>
        </p:txBody>
      </p:sp>
    </p:spTree>
    <p:extLst>
      <p:ext uri="{BB962C8B-B14F-4D97-AF65-F5344CB8AC3E}">
        <p14:creationId xmlns:p14="http://schemas.microsoft.com/office/powerpoint/2010/main" val="1603165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49</TotalTime>
  <Words>1140</Words>
  <Application>Microsoft Office PowerPoint</Application>
  <PresentationFormat>On-screen Show (4:3)</PresentationFormat>
  <Paragraphs>52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Clarity</vt:lpstr>
      <vt:lpstr>Nonverbal Communication</vt:lpstr>
      <vt:lpstr>Nonverbal Communication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Nonverbal Communication</dc:title>
  <dc:creator>Hashir</dc:creator>
  <cp:lastModifiedBy>khan</cp:lastModifiedBy>
  <cp:revision>23</cp:revision>
  <dcterms:created xsi:type="dcterms:W3CDTF">2006-08-16T00:00:00Z</dcterms:created>
  <dcterms:modified xsi:type="dcterms:W3CDTF">2020-04-10T14:18:26Z</dcterms:modified>
</cp:coreProperties>
</file>